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0800" cy="6858000"/>
          </a:xfrm>
          <a:prstGeom prst="rect">
            <a:avLst/>
          </a:prstGeom>
          <a:solidFill>
            <a:srgbClr val="39FF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457200" y="365760"/>
            <a:ext cx="457200" cy="274320"/>
          </a:xfrm>
          <a:prstGeom prst="roundRect">
            <a:avLst>
              <a:gd name="adj" fmla="val 2000"/>
            </a:avLst>
          </a:prstGeom>
          <a:solidFill>
            <a:srgbClr val="0A2004"/>
          </a:solidFill>
          <a:ln w="12700">
            <a:solidFill>
              <a:srgbClr val="1A500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65760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9FF14"/>
                </a:solidFill>
                <a:latin typeface="Courier New"/>
              </a:defRPr>
            </a:pPr>
            <a:r>
              <a:t>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" y="384048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22990C"/>
                </a:solidFill>
                <a:latin typeface="Courier New"/>
              </a:defRPr>
            </a:pPr>
            <a:r>
              <a:t>STEPHEN THORN · AI TRAINING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[Course Title Here]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1945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94A3B8"/>
                </a:solidFill>
                <a:latin typeface="Calibri"/>
              </a:defRPr>
            </a:pPr>
            <a:r>
              <a:t>[Subtitle - one sentence describing the course]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9260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4A3B8"/>
                </a:solidFill>
                <a:latin typeface="Calibri"/>
              </a:defRPr>
            </a:pPr>
            <a:r>
              <a:t>● [X] modules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29260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4A3B8"/>
                </a:solidFill>
                <a:latin typeface="Calibri"/>
              </a:defRPr>
            </a:pPr>
            <a:r>
              <a:t>● hands-on exercises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1148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475669"/>
                </a:solidFill>
                <a:latin typeface="Courier New"/>
              </a:defRPr>
            </a:pPr>
            <a:r>
              <a:t>Stephen Thorn · stephenthorn.com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37960"/>
            <a:ext cx="12191695" cy="12700"/>
          </a:xfrm>
          <a:prstGeom prst="rect">
            <a:avLst/>
          </a:prstGeom>
          <a:solidFill>
            <a:srgbClr val="1E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[Course Name]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stephenthorn.com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0">
                <a:solidFill>
                  <a:srgbClr val="A78BFA"/>
                </a:solidFill>
                <a:latin typeface="Courier New"/>
              </a:defRPr>
            </a:pPr>
            <a:r>
              <a:t>LIVE DEMO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[Demo / WOW Slide Title]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371600"/>
            <a:ext cx="11247120" cy="1371600"/>
          </a:xfrm>
          <a:prstGeom prst="roundRect">
            <a:avLst>
              <a:gd name="adj" fmla="val 2000"/>
            </a:avLst>
          </a:prstGeom>
          <a:solidFill>
            <a:srgbClr val="12082A"/>
          </a:solidFill>
          <a:ln w="12700">
            <a:solidFill>
              <a:srgbClr val="4C3A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417320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A78BFA"/>
                </a:solidFill>
                <a:latin typeface="Courier New"/>
              </a:defRPr>
            </a:pPr>
            <a:r>
              <a:t>▶ PROMPT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73736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2E8F0"/>
                </a:solidFill>
                <a:latin typeface="Courier New"/>
              </a:defRPr>
            </a:pPr>
            <a:r>
              <a:t>[Paste your demo prompt here - this is what the audience will see and can copy]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3017520"/>
            <a:ext cx="11247120" cy="3200400"/>
          </a:xfrm>
          <a:prstGeom prst="roundRect">
            <a:avLst>
              <a:gd name="adj" fmla="val 2000"/>
            </a:avLst>
          </a:prstGeom>
          <a:solidFill>
            <a:srgbClr val="0D1520"/>
          </a:solidFill>
          <a:ln w="1270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457200" y="3017520"/>
            <a:ext cx="11247120" cy="320040"/>
          </a:xfrm>
          <a:prstGeom prst="roundRect">
            <a:avLst>
              <a:gd name="adj" fmla="val 2000"/>
            </a:avLst>
          </a:prstGeom>
          <a:solidFill>
            <a:srgbClr val="0F1C2E"/>
          </a:solidFill>
          <a:ln w="1270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0" y="3063240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A78BFA"/>
                </a:solidFill>
                <a:latin typeface="Courier New"/>
              </a:defRPr>
            </a:pPr>
            <a:r>
              <a:t>claude - response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566160"/>
            <a:ext cx="10515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2E8F0"/>
                </a:solidFill>
                <a:latin typeface="Courier New"/>
              </a:defRPr>
            </a:pPr>
            <a:r>
              <a:t>[Response content will appear here during the live demo]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537960"/>
            <a:ext cx="12191695" cy="12700"/>
          </a:xfrm>
          <a:prstGeom prst="rect">
            <a:avLst/>
          </a:prstGeom>
          <a:solidFill>
            <a:srgbClr val="1E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[Course Name]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stephenthorn.com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0800" cy="6858000"/>
          </a:xfrm>
          <a:prstGeom prst="rect">
            <a:avLst/>
          </a:prstGeom>
          <a:solidFill>
            <a:srgbClr val="39FF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73152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94A3B8"/>
                </a:solidFill>
                <a:latin typeface="Calibri"/>
              </a:defRPr>
            </a:pPr>
            <a:r>
              <a:t>If you learned something today, I would appreciate a quick review.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10312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39FF14"/>
                </a:solidFill>
                <a:latin typeface="Courier New"/>
              </a:defRPr>
            </a:pPr>
            <a:r>
              <a:t>stephenthornai@gmail.com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46888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4A3B8"/>
                </a:solidFill>
                <a:latin typeface="Courier New"/>
              </a:defRPr>
            </a:pPr>
            <a:r>
              <a:t>stephenthorn.com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10896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BBC24"/>
                </a:solidFill>
                <a:latin typeface="Courier New"/>
              </a:defRPr>
            </a:pPr>
            <a:r>
              <a:t>Advanced courses at stephenthorn.com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686800" y="914400"/>
            <a:ext cx="2286000" cy="2286000"/>
          </a:xfrm>
          <a:prstGeom prst="roundRect">
            <a:avLst>
              <a:gd name="adj" fmla="val 2000"/>
            </a:avLst>
          </a:prstGeom>
          <a:solidFill>
            <a:srgbClr val="0A2004"/>
          </a:solidFill>
          <a:ln w="12700">
            <a:solidFill>
              <a:srgbClr val="1A500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0" y="18288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475669"/>
                </a:solidFill>
                <a:latin typeface="Courier New"/>
              </a:defRPr>
            </a:pPr>
            <a:r>
              <a:t>[QR Code]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3291840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75669"/>
                </a:solidFill>
                <a:latin typeface="Courier New"/>
              </a:defRPr>
            </a:pPr>
            <a:r>
              <a:t>Leave a review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37960"/>
            <a:ext cx="12191695" cy="12700"/>
          </a:xfrm>
          <a:prstGeom prst="rect">
            <a:avLst/>
          </a:prstGeom>
          <a:solidFill>
            <a:srgbClr val="1E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[Course Name]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stephenthorn.com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0" y="-457200"/>
            <a:ext cx="45720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6000" b="1">
                <a:solidFill>
                  <a:srgbClr val="0D1808"/>
                </a:solidFill>
                <a:latin typeface="Courier New"/>
              </a:defRPr>
            </a:pPr>
            <a: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0">
                <a:solidFill>
                  <a:srgbClr val="60A5FA"/>
                </a:solidFill>
                <a:latin typeface="Courier New"/>
              </a:defRPr>
            </a:pPr>
            <a:r>
              <a:t>MODULE 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73736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[Module Title]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560320"/>
            <a:ext cx="2743200" cy="25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4A3B8"/>
                </a:solidFill>
                <a:latin typeface="Calibri"/>
              </a:defRPr>
            </a:pPr>
            <a:r>
              <a:t>[Subtitle or description]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2918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94A3B8"/>
                </a:solidFill>
                <a:latin typeface="Calibri"/>
              </a:defRPr>
            </a:pPr>
            <a:r>
              <a:t>"[Hook question to engage audience]"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37960"/>
            <a:ext cx="12191695" cy="12700"/>
          </a:xfrm>
          <a:prstGeom prst="rect">
            <a:avLst/>
          </a:prstGeom>
          <a:solidFill>
            <a:srgbClr val="1E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[Course Name]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stephenthorn.com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0">
                <a:solidFill>
                  <a:srgbClr val="60A5FA"/>
                </a:solidFill>
                <a:latin typeface="Courier New"/>
              </a:defRPr>
            </a:pPr>
            <a:r>
              <a:t>MODULE 01 · [TOPIC]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[Slide Title]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097280"/>
            <a:ext cx="10972800" cy="25400"/>
          </a:xfrm>
          <a:prstGeom prst="rect">
            <a:avLst/>
          </a:prstGeom>
          <a:solidFill>
            <a:srgbClr val="39FF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435608"/>
            <a:ext cx="76200" cy="76200"/>
          </a:xfrm>
          <a:prstGeom prst="rect">
            <a:avLst/>
          </a:prstGeom>
          <a:solidFill>
            <a:srgbClr val="39FF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37160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2E8F0"/>
                </a:solidFill>
                <a:latin typeface="Calibri"/>
              </a:defRPr>
            </a:pPr>
            <a:r>
              <a:t>[First key point - keep it concise]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938527"/>
            <a:ext cx="76200" cy="76200"/>
          </a:xfrm>
          <a:prstGeom prst="rect">
            <a:avLst/>
          </a:prstGeom>
          <a:solidFill>
            <a:srgbClr val="39FF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874519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2E8F0"/>
                </a:solidFill>
                <a:latin typeface="Calibri"/>
              </a:defRPr>
            </a:pPr>
            <a:r>
              <a:t>[Second key point with detail]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441447"/>
            <a:ext cx="76200" cy="76200"/>
          </a:xfrm>
          <a:prstGeom prst="rect">
            <a:avLst/>
          </a:prstGeom>
          <a:solidFill>
            <a:srgbClr val="39FF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2377439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2E8F0"/>
                </a:solidFill>
                <a:latin typeface="Calibri"/>
              </a:defRPr>
            </a:pPr>
            <a:r>
              <a:t>[Third key point]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2944367"/>
            <a:ext cx="76200" cy="76200"/>
          </a:xfrm>
          <a:prstGeom prst="rect">
            <a:avLst/>
          </a:prstGeom>
          <a:solidFill>
            <a:srgbClr val="39FF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2880359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2E8F0"/>
                </a:solidFill>
                <a:latin typeface="Calibri"/>
              </a:defRPr>
            </a:pPr>
            <a:r>
              <a:t>[Fourth key point]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37960"/>
            <a:ext cx="12191695" cy="12700"/>
          </a:xfrm>
          <a:prstGeom prst="rect">
            <a:avLst/>
          </a:prstGeom>
          <a:solidFill>
            <a:srgbClr val="1E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[Course Name]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stephenthorn.com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0">
                <a:solidFill>
                  <a:srgbClr val="60A5FA"/>
                </a:solidFill>
                <a:latin typeface="Courier New"/>
              </a:defRPr>
            </a:pPr>
            <a:r>
              <a:t>MODULE 01 · [TOPIC]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[Two-Column Comparison]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097280"/>
            <a:ext cx="10972800" cy="25400"/>
          </a:xfrm>
          <a:prstGeom prst="rect">
            <a:avLst/>
          </a:prstGeom>
          <a:solidFill>
            <a:srgbClr val="39FF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1371600"/>
            <a:ext cx="5394960" cy="4114800"/>
          </a:xfrm>
          <a:prstGeom prst="roundRect">
            <a:avLst>
              <a:gd name="adj" fmla="val 2000"/>
            </a:avLst>
          </a:prstGeom>
          <a:solidFill>
            <a:srgbClr val="0A0F1A"/>
          </a:solidFill>
          <a:ln w="12700">
            <a:solidFill>
              <a:srgbClr val="39FF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46304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39FF14"/>
                </a:solidFill>
                <a:latin typeface="Calibri"/>
              </a:defRPr>
            </a:pPr>
            <a:r>
              <a:t>✓ [Positive Category]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2E8F0"/>
                </a:solidFill>
                <a:latin typeface="Courier New"/>
              </a:defRPr>
            </a:pPr>
            <a:r>
              <a:t>&gt; [Good point 1]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774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2E8F0"/>
                </a:solidFill>
                <a:latin typeface="Courier New"/>
              </a:defRPr>
            </a:pPr>
            <a:r>
              <a:t>&gt; [Good point 2]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8346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2E8F0"/>
                </a:solidFill>
                <a:latin typeface="Courier New"/>
              </a:defRPr>
            </a:pPr>
            <a:r>
              <a:t>&gt; [Good point 3]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2918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2E8F0"/>
                </a:solidFill>
                <a:latin typeface="Courier New"/>
              </a:defRPr>
            </a:pPr>
            <a:r>
              <a:t>&gt; [Good point 4]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371600"/>
            <a:ext cx="5394960" cy="4114800"/>
          </a:xfrm>
          <a:prstGeom prst="roundRect">
            <a:avLst>
              <a:gd name="adj" fmla="val 2000"/>
            </a:avLst>
          </a:prstGeom>
          <a:solidFill>
            <a:srgbClr val="0A0F1A"/>
          </a:solidFill>
          <a:ln w="127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92240" y="146304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87171"/>
                </a:solidFill>
                <a:latin typeface="Calibri"/>
              </a:defRPr>
            </a:pPr>
            <a:r>
              <a:t>✗ [Negative Category]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75120" y="19202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2E8F0"/>
                </a:solidFill>
                <a:latin typeface="Courier New"/>
              </a:defRPr>
            </a:pPr>
            <a:r>
              <a:t>&gt; [Caution point 1]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75120" y="23774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2E8F0"/>
                </a:solidFill>
                <a:latin typeface="Courier New"/>
              </a:defRPr>
            </a:pPr>
            <a:r>
              <a:t>&gt; [Caution point 2]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75120" y="28346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2E8F0"/>
                </a:solidFill>
                <a:latin typeface="Courier New"/>
              </a:defRPr>
            </a:pPr>
            <a:r>
              <a:t>&gt; [Caution point 3]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75120" y="32918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2E8F0"/>
                </a:solidFill>
                <a:latin typeface="Courier New"/>
              </a:defRPr>
            </a:pPr>
            <a:r>
              <a:t>&gt; [Caution point 4]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537960"/>
            <a:ext cx="12191695" cy="12700"/>
          </a:xfrm>
          <a:prstGeom prst="rect">
            <a:avLst/>
          </a:prstGeom>
          <a:solidFill>
            <a:srgbClr val="1E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[Course Name]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stephenthorn.com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0">
                <a:solidFill>
                  <a:srgbClr val="FBBC24"/>
                </a:solidFill>
                <a:latin typeface="Courier New"/>
              </a:defRPr>
            </a:pPr>
            <a:r>
              <a:t>MODULE 02 · [TOPIC]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[Four-Quadrant Layout]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097280"/>
            <a:ext cx="10972800" cy="25400"/>
          </a:xfrm>
          <a:prstGeom prst="rect">
            <a:avLst/>
          </a:prstGeom>
          <a:solidFill>
            <a:srgbClr val="39FF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1371600"/>
            <a:ext cx="5394960" cy="2011680"/>
          </a:xfrm>
          <a:prstGeom prst="roundRect">
            <a:avLst>
              <a:gd name="adj" fmla="val 2000"/>
            </a:avLst>
          </a:prstGeom>
          <a:solidFill>
            <a:srgbClr val="0A0F1A"/>
          </a:solidFill>
          <a:ln w="12700">
            <a:solidFill>
              <a:srgbClr val="60A5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50876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E2E8F0"/>
                </a:solidFill>
                <a:latin typeface="Calibri"/>
              </a:defRPr>
            </a:pPr>
            <a:r>
              <a:t>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92024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60A5FA"/>
                </a:solidFill>
                <a:latin typeface="Calibri"/>
              </a:defRPr>
            </a:pPr>
            <a:r>
              <a:t>[Quadrant 1]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28600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4A3B8"/>
                </a:solidFill>
                <a:latin typeface="Calibri"/>
              </a:defRPr>
            </a:pPr>
            <a:r>
              <a:t>[Description]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371600"/>
            <a:ext cx="5394960" cy="2011680"/>
          </a:xfrm>
          <a:prstGeom prst="roundRect">
            <a:avLst>
              <a:gd name="adj" fmla="val 2000"/>
            </a:avLst>
          </a:prstGeom>
          <a:solidFill>
            <a:srgbClr val="0A0F1A"/>
          </a:solidFill>
          <a:ln w="12700">
            <a:solidFill>
              <a:srgbClr val="FBBC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50876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E2E8F0"/>
                </a:solidFill>
                <a:latin typeface="Calibri"/>
              </a:defRPr>
            </a:pPr>
            <a:r>
              <a:t>✏️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92024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BBC24"/>
                </a:solidFill>
                <a:latin typeface="Calibri"/>
              </a:defRPr>
            </a:pPr>
            <a:r>
              <a:t>[Quadrant 2]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228600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4A3B8"/>
                </a:solidFill>
                <a:latin typeface="Calibri"/>
              </a:defRPr>
            </a:pPr>
            <a:r>
              <a:t>[Description]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3657600"/>
            <a:ext cx="5394960" cy="2011680"/>
          </a:xfrm>
          <a:prstGeom prst="roundRect">
            <a:avLst>
              <a:gd name="adj" fmla="val 2000"/>
            </a:avLst>
          </a:prstGeom>
          <a:solidFill>
            <a:srgbClr val="0A0F1A"/>
          </a:solidFill>
          <a:ln w="12700">
            <a:solidFill>
              <a:srgbClr val="A78B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79476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E2E8F0"/>
                </a:solidFill>
                <a:latin typeface="Calibri"/>
              </a:defRPr>
            </a:pPr>
            <a:r>
              <a:t>🔍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420624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A78BFA"/>
                </a:solidFill>
                <a:latin typeface="Calibri"/>
              </a:defRPr>
            </a:pPr>
            <a:r>
              <a:t>[Quadrant 3]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57200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4A3B8"/>
                </a:solidFill>
                <a:latin typeface="Calibri"/>
              </a:defRPr>
            </a:pPr>
            <a:r>
              <a:t>[Description]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3657600"/>
            <a:ext cx="5394960" cy="2011680"/>
          </a:xfrm>
          <a:prstGeom prst="roundRect">
            <a:avLst>
              <a:gd name="adj" fmla="val 2000"/>
            </a:avLst>
          </a:prstGeom>
          <a:solidFill>
            <a:srgbClr val="0A0F1A"/>
          </a:solidFill>
          <a:ln w="12700">
            <a:solidFill>
              <a:srgbClr val="39FF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379476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E2E8F0"/>
                </a:solidFill>
                <a:latin typeface="Calibri"/>
              </a:defRPr>
            </a:pPr>
            <a:r>
              <a:t>💪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420624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39FF14"/>
                </a:solidFill>
                <a:latin typeface="Calibri"/>
              </a:defRPr>
            </a:pPr>
            <a:r>
              <a:t>[Quadrant 4]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0" y="457200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4A3B8"/>
                </a:solidFill>
                <a:latin typeface="Calibri"/>
              </a:defRPr>
            </a:pPr>
            <a:r>
              <a:t>[Description]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91695" cy="12700"/>
          </a:xfrm>
          <a:prstGeom prst="rect">
            <a:avLst/>
          </a:prstGeom>
          <a:solidFill>
            <a:srgbClr val="1E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[Course Name]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stephenthorn.com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4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39FF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2990C"/>
                </a:solidFill>
                <a:latin typeface="Courier New"/>
              </a:defRPr>
            </a:pPr>
            <a:r>
              <a:t>$ exercise [X.X]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0" y="22860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9FF14"/>
                </a:solidFill>
                <a:latin typeface="Courier New"/>
              </a:defRPr>
            </a:pPr>
            <a:r>
              <a:t>EXERCISE · MODULE [XX]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94360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Calibri"/>
              </a:defRPr>
            </a:pPr>
            <a:r>
              <a:t>[Exercise Title]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18872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2E8F0"/>
                </a:solidFill>
                <a:latin typeface="Courier New"/>
              </a:defRPr>
            </a:pPr>
            <a:r>
              <a:t>&gt; [Step 1 instruction]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2E8F0"/>
                </a:solidFill>
                <a:latin typeface="Courier New"/>
              </a:defRPr>
            </a:pPr>
            <a:r>
              <a:t>&gt; [Step 2 instruction]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01168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2E8F0"/>
                </a:solidFill>
                <a:latin typeface="Courier New"/>
              </a:defRPr>
            </a:pPr>
            <a:r>
              <a:t>&gt; [Step 3 instruction]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2E8F0"/>
                </a:solidFill>
                <a:latin typeface="Courier New"/>
              </a:defRPr>
            </a:pPr>
            <a:r>
              <a:t>&gt; [Step 4 instruction]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3017520"/>
            <a:ext cx="5394960" cy="1645920"/>
          </a:xfrm>
          <a:prstGeom prst="roundRect">
            <a:avLst>
              <a:gd name="adj" fmla="val 2000"/>
            </a:avLst>
          </a:prstGeom>
          <a:solidFill>
            <a:srgbClr val="1A0808"/>
          </a:solidFill>
          <a:ln w="127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310896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87171"/>
                </a:solidFill>
                <a:latin typeface="Courier New"/>
              </a:defRPr>
            </a:pPr>
            <a:r>
              <a:t>✗ BASIC PROMPT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474720"/>
            <a:ext cx="4846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E2E8F0"/>
                </a:solidFill>
                <a:latin typeface="Courier New"/>
              </a:defRPr>
            </a:pPr>
            <a:r>
              <a:t>[Basic prompt text here]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3017520"/>
            <a:ext cx="5394960" cy="1645920"/>
          </a:xfrm>
          <a:prstGeom prst="roundRect">
            <a:avLst>
              <a:gd name="adj" fmla="val 2000"/>
            </a:avLst>
          </a:prstGeom>
          <a:solidFill>
            <a:srgbClr val="051505"/>
          </a:solidFill>
          <a:ln w="12700">
            <a:solidFill>
              <a:srgbClr val="39FF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310896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39FF14"/>
                </a:solidFill>
                <a:latin typeface="Courier New"/>
              </a:defRPr>
            </a:pPr>
            <a:r>
              <a:t>✓ PRO PROMPT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3474720"/>
            <a:ext cx="4846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E2E8F0"/>
                </a:solidFill>
                <a:latin typeface="Courier New"/>
              </a:defRPr>
            </a:pPr>
            <a:r>
              <a:t>[Pro prompt text with all 5 elements]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537960"/>
            <a:ext cx="12191695" cy="12700"/>
          </a:xfrm>
          <a:prstGeom prst="rect">
            <a:avLst/>
          </a:prstGeom>
          <a:solidFill>
            <a:srgbClr val="1E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72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[Course Name]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stephenthorn.com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0">
                <a:solidFill>
                  <a:srgbClr val="A78BFA"/>
                </a:solidFill>
                <a:latin typeface="Courier New"/>
              </a:defRPr>
            </a:pPr>
            <a:r>
              <a:t>MODULE 03 · [TOPIC]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[Tier Stack Layout]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097280"/>
            <a:ext cx="10972800" cy="25400"/>
          </a:xfrm>
          <a:prstGeom prst="rect">
            <a:avLst/>
          </a:prstGeom>
          <a:solidFill>
            <a:srgbClr val="39FF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1371600"/>
            <a:ext cx="11247120" cy="640080"/>
          </a:xfrm>
          <a:prstGeom prst="roundRect">
            <a:avLst>
              <a:gd name="adj" fmla="val 2000"/>
            </a:avLst>
          </a:prstGeom>
          <a:solidFill>
            <a:srgbClr val="0A2004"/>
          </a:solidFill>
          <a:ln w="12700">
            <a:solidFill>
              <a:srgbClr val="1A500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371600"/>
            <a:ext cx="50800" cy="640080"/>
          </a:xfrm>
          <a:prstGeom prst="rect">
            <a:avLst/>
          </a:prstGeom>
          <a:solidFill>
            <a:srgbClr val="39FF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417320"/>
            <a:ext cx="18288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22990C"/>
                </a:solidFill>
                <a:latin typeface="Courier New"/>
              </a:defRPr>
            </a:pPr>
            <a:r>
              <a:t>▶ KEY INSIGHT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645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E2E8F0"/>
                </a:solidFill>
                <a:latin typeface="Calibri"/>
              </a:defRPr>
            </a:pPr>
            <a:r>
              <a:t>[Key insight text here]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2377440"/>
            <a:ext cx="11247120" cy="731520"/>
          </a:xfrm>
          <a:prstGeom prst="roundRect">
            <a:avLst>
              <a:gd name="adj" fmla="val 2000"/>
            </a:avLst>
          </a:prstGeom>
          <a:solidFill>
            <a:srgbClr val="0A0F1A"/>
          </a:solidFill>
          <a:ln w="1270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2377440"/>
            <a:ext cx="50800" cy="731520"/>
          </a:xfrm>
          <a:prstGeom prst="rect">
            <a:avLst/>
          </a:prstGeom>
          <a:solidFill>
            <a:srgbClr val="39FF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2468880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9FF14"/>
                </a:solidFill>
                <a:latin typeface="Courier New"/>
              </a:defRPr>
            </a:pPr>
            <a:r>
              <a:t>TIER 1: [LABEL]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274320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4A3B8"/>
                </a:solidFill>
                <a:latin typeface="Calibri"/>
              </a:defRPr>
            </a:pPr>
            <a:r>
              <a:t>[Description of tier 1 items]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3291840"/>
            <a:ext cx="11247120" cy="731520"/>
          </a:xfrm>
          <a:prstGeom prst="roundRect">
            <a:avLst>
              <a:gd name="adj" fmla="val 2000"/>
            </a:avLst>
          </a:prstGeom>
          <a:solidFill>
            <a:srgbClr val="0A0F1A"/>
          </a:solidFill>
          <a:ln w="1270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3291840"/>
            <a:ext cx="50800" cy="731520"/>
          </a:xfrm>
          <a:prstGeom prst="rect">
            <a:avLst/>
          </a:prstGeom>
          <a:solidFill>
            <a:srgbClr val="FBBC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1520" y="3383280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BBC24"/>
                </a:solidFill>
                <a:latin typeface="Courier New"/>
              </a:defRPr>
            </a:pPr>
            <a:r>
              <a:t>TIER 2: [LABEL]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365760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4A3B8"/>
                </a:solidFill>
                <a:latin typeface="Calibri"/>
              </a:defRPr>
            </a:pPr>
            <a:r>
              <a:t>[Description of tier 2 items]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206240"/>
            <a:ext cx="11247120" cy="731520"/>
          </a:xfrm>
          <a:prstGeom prst="roundRect">
            <a:avLst>
              <a:gd name="adj" fmla="val 2000"/>
            </a:avLst>
          </a:prstGeom>
          <a:solidFill>
            <a:srgbClr val="0A0F1A"/>
          </a:solidFill>
          <a:ln w="1270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4206240"/>
            <a:ext cx="50800" cy="731520"/>
          </a:xfrm>
          <a:prstGeom prst="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4297679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87171"/>
                </a:solidFill>
                <a:latin typeface="Courier New"/>
              </a:defRPr>
            </a:pPr>
            <a:r>
              <a:t>TIER 3: [LABEL]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457200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4A3B8"/>
                </a:solidFill>
                <a:latin typeface="Calibri"/>
              </a:defRPr>
            </a:pPr>
            <a:r>
              <a:t>[Description of tier 3 items]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91695" cy="12700"/>
          </a:xfrm>
          <a:prstGeom prst="rect">
            <a:avLst/>
          </a:prstGeom>
          <a:solidFill>
            <a:srgbClr val="1E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[Course Name]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stephenthorn.com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0">
                <a:solidFill>
                  <a:srgbClr val="39FF14"/>
                </a:solidFill>
                <a:latin typeface="Courier New"/>
              </a:defRPr>
            </a:pPr>
            <a:r>
              <a:t>MODULE 04 · [TOPIC]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[Stats / Numbers Layout]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097280"/>
            <a:ext cx="10972800" cy="25400"/>
          </a:xfrm>
          <a:prstGeom prst="rect">
            <a:avLst/>
          </a:prstGeom>
          <a:solidFill>
            <a:srgbClr val="39FF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1371600"/>
            <a:ext cx="3566160" cy="2286000"/>
          </a:xfrm>
          <a:prstGeom prst="roundRect">
            <a:avLst>
              <a:gd name="adj" fmla="val 2000"/>
            </a:avLst>
          </a:prstGeom>
          <a:solidFill>
            <a:srgbClr val="0A0F1A"/>
          </a:solidFill>
          <a:ln w="1270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371600"/>
            <a:ext cx="3566160" cy="38100"/>
          </a:xfrm>
          <a:prstGeom prst="rect">
            <a:avLst/>
          </a:prstGeom>
          <a:solidFill>
            <a:srgbClr val="39FF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554480"/>
            <a:ext cx="2743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39FF14"/>
                </a:solidFill>
                <a:latin typeface="Courier New"/>
              </a:defRPr>
            </a:pPr>
            <a:r>
              <a:t>[##]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28600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2E8F0"/>
                </a:solidFill>
                <a:latin typeface="Calibri"/>
              </a:defRPr>
            </a:pPr>
            <a:r>
              <a:t>[Label]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6517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475669"/>
                </a:solidFill>
                <a:latin typeface="Calibri"/>
              </a:defRPr>
            </a:pPr>
            <a:r>
              <a:t>[Sub text]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97680" y="1371600"/>
            <a:ext cx="3566160" cy="2286000"/>
          </a:xfrm>
          <a:prstGeom prst="roundRect">
            <a:avLst>
              <a:gd name="adj" fmla="val 2000"/>
            </a:avLst>
          </a:prstGeom>
          <a:solidFill>
            <a:srgbClr val="0A0F1A"/>
          </a:solidFill>
          <a:ln w="1270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297680" y="1371600"/>
            <a:ext cx="3566160" cy="381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80560" y="1554480"/>
            <a:ext cx="2743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60A5FA"/>
                </a:solidFill>
                <a:latin typeface="Courier New"/>
              </a:defRPr>
            </a:pPr>
            <a:r>
              <a:t>[##]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80560" y="228600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2E8F0"/>
                </a:solidFill>
                <a:latin typeface="Calibri"/>
              </a:defRPr>
            </a:pPr>
            <a:r>
              <a:t>[Label]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80560" y="26517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475669"/>
                </a:solidFill>
                <a:latin typeface="Calibri"/>
              </a:defRPr>
            </a:pPr>
            <a:r>
              <a:t>[Sub text]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38160" y="1371600"/>
            <a:ext cx="3566160" cy="2286000"/>
          </a:xfrm>
          <a:prstGeom prst="roundRect">
            <a:avLst>
              <a:gd name="adj" fmla="val 2000"/>
            </a:avLst>
          </a:prstGeom>
          <a:solidFill>
            <a:srgbClr val="0A0F1A"/>
          </a:solidFill>
          <a:ln w="1270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138160" y="1371600"/>
            <a:ext cx="3566160" cy="38100"/>
          </a:xfrm>
          <a:prstGeom prst="rect">
            <a:avLst/>
          </a:prstGeom>
          <a:solidFill>
            <a:srgbClr val="FBBC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321040" y="1554480"/>
            <a:ext cx="2743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BBC24"/>
                </a:solidFill>
                <a:latin typeface="Courier New"/>
              </a:defRPr>
            </a:pPr>
            <a:r>
              <a:t>[##]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21040" y="228600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2E8F0"/>
                </a:solidFill>
                <a:latin typeface="Calibri"/>
              </a:defRPr>
            </a:pPr>
            <a:r>
              <a:t>[Label]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21040" y="26517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475669"/>
                </a:solidFill>
                <a:latin typeface="Calibri"/>
              </a:defRPr>
            </a:pPr>
            <a:r>
              <a:t>[Sub text]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6537960"/>
            <a:ext cx="12191695" cy="12700"/>
          </a:xfrm>
          <a:prstGeom prst="rect">
            <a:avLst/>
          </a:prstGeom>
          <a:solidFill>
            <a:srgbClr val="1E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[Course Name]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stephenthorn.com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0">
                <a:solidFill>
                  <a:srgbClr val="F87171"/>
                </a:solidFill>
                <a:latin typeface="Courier New"/>
              </a:defRPr>
            </a:pPr>
            <a:r>
              <a:t>MODULE 05 · [TOPIC]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[Three-Panel Layout]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097280"/>
            <a:ext cx="10972800" cy="25400"/>
          </a:xfrm>
          <a:prstGeom prst="rect">
            <a:avLst/>
          </a:prstGeom>
          <a:solidFill>
            <a:srgbClr val="39FF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1371600"/>
            <a:ext cx="3566160" cy="4114800"/>
          </a:xfrm>
          <a:prstGeom prst="roundRect">
            <a:avLst>
              <a:gd name="adj" fmla="val 2000"/>
            </a:avLst>
          </a:prstGeom>
          <a:solidFill>
            <a:srgbClr val="0A0F1A"/>
          </a:solidFill>
          <a:ln w="1270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46304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E2E8F0"/>
                </a:solidFill>
                <a:latin typeface="Calibri"/>
              </a:defRPr>
            </a:pPr>
            <a:r>
              <a:t>🛡️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920240"/>
            <a:ext cx="3017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9FF14"/>
                </a:solidFill>
                <a:latin typeface="Calibri"/>
              </a:defRPr>
            </a:pPr>
            <a:r>
              <a:t>[Panel 1 Title]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286000"/>
            <a:ext cx="30175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  <a:latin typeface="Calibri"/>
              </a:defRPr>
            </a:pPr>
            <a:r>
              <a:t>[Description text]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4360" y="4114800"/>
            <a:ext cx="3291840" cy="731520"/>
          </a:xfrm>
          <a:prstGeom prst="roundRect">
            <a:avLst>
              <a:gd name="adj" fmla="val 2000"/>
            </a:avLst>
          </a:prstGeom>
          <a:solidFill>
            <a:srgbClr val="200808"/>
          </a:solidFill>
          <a:ln w="127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4160520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87171"/>
                </a:solidFill>
                <a:latin typeface="Calibri"/>
              </a:defRPr>
            </a:pPr>
            <a:r>
              <a:t>✗ [Warning or callout text]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97680" y="1371600"/>
            <a:ext cx="3566160" cy="4114800"/>
          </a:xfrm>
          <a:prstGeom prst="roundRect">
            <a:avLst>
              <a:gd name="adj" fmla="val 2000"/>
            </a:avLst>
          </a:prstGeom>
          <a:solidFill>
            <a:srgbClr val="0A0F1A"/>
          </a:solidFill>
          <a:ln w="1270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80560" y="146304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E2E8F0"/>
                </a:solidFill>
                <a:latin typeface="Calibri"/>
              </a:defRPr>
            </a:pPr>
            <a:r>
              <a:t>📢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80560" y="1920240"/>
            <a:ext cx="3017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BBC24"/>
                </a:solidFill>
                <a:latin typeface="Calibri"/>
              </a:defRPr>
            </a:pPr>
            <a:r>
              <a:t>[Panel 2 Title]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80560" y="2286000"/>
            <a:ext cx="30175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  <a:latin typeface="Calibri"/>
              </a:defRPr>
            </a:pPr>
            <a:r>
              <a:t>[Description text]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434840" y="4114800"/>
            <a:ext cx="3291840" cy="731520"/>
          </a:xfrm>
          <a:prstGeom prst="roundRect">
            <a:avLst>
              <a:gd name="adj" fmla="val 2000"/>
            </a:avLst>
          </a:prstGeom>
          <a:solidFill>
            <a:srgbClr val="200808"/>
          </a:solidFill>
          <a:ln w="127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00" y="4160520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87171"/>
                </a:solidFill>
                <a:latin typeface="Calibri"/>
              </a:defRPr>
            </a:pPr>
            <a:r>
              <a:t>✗ [Warning or callout text]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138160" y="1371600"/>
            <a:ext cx="3566160" cy="4114800"/>
          </a:xfrm>
          <a:prstGeom prst="roundRect">
            <a:avLst>
              <a:gd name="adj" fmla="val 2000"/>
            </a:avLst>
          </a:prstGeom>
          <a:solidFill>
            <a:srgbClr val="0A0F1A"/>
          </a:solidFill>
          <a:ln w="1270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321040" y="146304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E2E8F0"/>
                </a:solidFill>
                <a:latin typeface="Calibri"/>
              </a:defRPr>
            </a:pPr>
            <a:r>
              <a:t>👥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21040" y="1920240"/>
            <a:ext cx="3017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A78BFA"/>
                </a:solidFill>
                <a:latin typeface="Calibri"/>
              </a:defRPr>
            </a:pPr>
            <a:r>
              <a:t>[Panel 3 Title]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21040" y="2286000"/>
            <a:ext cx="30175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  <a:latin typeface="Calibri"/>
              </a:defRPr>
            </a:pPr>
            <a:r>
              <a:t>[Description text]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275320" y="4114800"/>
            <a:ext cx="3291840" cy="731520"/>
          </a:xfrm>
          <a:prstGeom prst="roundRect">
            <a:avLst>
              <a:gd name="adj" fmla="val 2000"/>
            </a:avLst>
          </a:prstGeom>
          <a:solidFill>
            <a:srgbClr val="200808"/>
          </a:solidFill>
          <a:ln w="127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412480" y="4160520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87171"/>
                </a:solidFill>
                <a:latin typeface="Calibri"/>
              </a:defRPr>
            </a:pPr>
            <a:r>
              <a:t>✗ [Warning or callout text]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6537960"/>
            <a:ext cx="12191695" cy="12700"/>
          </a:xfrm>
          <a:prstGeom prst="rect">
            <a:avLst/>
          </a:prstGeom>
          <a:solidFill>
            <a:srgbClr val="1E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[Course Name]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96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475669"/>
                </a:solidFill>
                <a:latin typeface="Courier New"/>
              </a:defRPr>
            </a:pPr>
            <a:r>
              <a:t>stephenthorn.com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